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0" r:id="rId14"/>
    <p:sldId id="298" r:id="rId15"/>
    <p:sldId id="299" r:id="rId16"/>
    <p:sldId id="301" r:id="rId17"/>
    <p:sldId id="269" r:id="rId18"/>
    <p:sldId id="270" r:id="rId19"/>
    <p:sldId id="271" r:id="rId20"/>
    <p:sldId id="302" r:id="rId21"/>
    <p:sldId id="303" r:id="rId22"/>
    <p:sldId id="304" r:id="rId23"/>
    <p:sldId id="306" r:id="rId24"/>
    <p:sldId id="307" r:id="rId25"/>
    <p:sldId id="272" r:id="rId26"/>
    <p:sldId id="273" r:id="rId27"/>
    <p:sldId id="274" r:id="rId28"/>
    <p:sldId id="275" r:id="rId29"/>
    <p:sldId id="276" r:id="rId30"/>
    <p:sldId id="313" r:id="rId3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8B4"/>
    <a:srgbClr val="FFFDFF"/>
    <a:srgbClr val="DC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E5D0-20F4-47A0-9C60-69A8FDCF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37DBE-7948-4C02-B410-3B1643D38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CA242-FB25-4EC3-ACEE-F0CC8F41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52F8-2F44-48D1-BE9E-5370E922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4299B-89A0-4FBF-A10E-E37BDDCD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6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19C2-BA63-454B-A0FD-EB3E4884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54D04-1B1E-4CA4-A842-633CF4B28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F8C5F-8B99-4834-94BD-91A4F94D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3D3F-1ADF-4996-98AA-6D2C6EA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538F-250B-43FB-B128-F17422B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3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BCB82-6A31-4707-A880-6C473ED1B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46FB1-3F9D-42F5-916E-D80ABF25F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F440-4222-4F1C-9680-CA34F6E4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DFA2-F43A-477E-8C51-55CD3806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5B443-184B-4DA4-A0E0-22024E7E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DA16-AD11-4BA1-9255-42EAE908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3915C-C829-4E10-A1C3-844E4F8AF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E097-5333-4B4A-8505-521DDDCA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09971-F392-4462-A2FE-6417B832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572B8-C9BE-4BD8-877B-C8FFD0AC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1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FE5A-E319-4923-A2D2-631ABFC2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7F152-8E41-404C-BAA7-0E3B7ADB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7C72E-D451-4F2D-9451-D2C14953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25B4-4796-4068-8B51-5FD90744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27F2C-9E19-486B-96B1-06B69049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A7F1-7197-4874-AE4D-3826DAEB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7EAD-C147-4B5D-8936-78EC4B8F1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D7256-1DFE-4C68-8F72-5662FE8C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49C1B-7872-49E7-816D-AC04E7DD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8F81D-C02E-4EDF-B0B9-4DB91E22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52B97-EEB6-483D-8179-6E7D26F9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4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AFF9-3F01-49D6-8068-EE85C5A1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D6672-6C2C-47FD-91A5-5D251419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BCE68-4A8F-4207-B23A-506B38691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7F7DE-690E-49F8-8FBE-8B8F60752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A1301-E55F-42E7-8E6E-768F259D1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8D2A5-6D94-4C18-BC52-3BA362DB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59842-1243-4259-8619-2B774602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25FD1-4313-461D-AB3C-DC0EF0CD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CEC5-CA36-4B98-A306-271BBB90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EDF78-2238-4283-8B7D-F5B4D551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8BB6C-898B-4C68-8651-ABCFA3DF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AB8B9-A146-423F-8670-FE7C9B41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6CF10-FCE9-49C6-A020-A8C38BB1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8D238-5FE0-440C-B72D-31786419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15007-C469-4AE1-8A1D-D2008ECD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C0E4-61EC-49D2-9C4D-ED2215FD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8EF-43BD-47D6-B1AB-C2D22197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A1590-3181-4218-AEEC-A7BE524A1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A88BC-6541-4DD9-82B7-9436E82A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549A5-59F8-4036-AA37-7C64C686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078C0-769C-451A-8334-530C49D3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1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F91E-F7A8-4B31-9747-A6EBFAA3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1F308-1561-4F41-A6C3-1BB790032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A56FA-E984-4701-B94F-BC4F21E5C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47CE-41BC-4113-870B-8F8EED4D5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EDD8-452B-4D35-9A53-4F654281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07D48-3AF0-4CDB-B33E-03A6D7D4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6E2C80-58CE-4D7F-B61B-0C5B6CC4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56E38-3546-404C-93FB-9A9C5843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A7C02-C453-4E99-A6EA-5B065F805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DBDE-DA21-4636-B7C3-213DF32CA760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24A5D-6EC8-423D-987F-6405E29A6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5FF94-C4C5-4598-AA8F-60732D219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01687-7563-4115-AAF7-C6D2DC79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39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1">
            <a:extLst>
              <a:ext uri="{FF2B5EF4-FFF2-40B4-BE49-F238E27FC236}">
                <a16:creationId xmlns:a16="http://schemas.microsoft.com/office/drawing/2014/main" id="{977D1C5E-F425-47C0-9E0C-DDEE9FC68F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485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0">
            <a:extLst>
              <a:ext uri="{FF2B5EF4-FFF2-40B4-BE49-F238E27FC236}">
                <a16:creationId xmlns:a16="http://schemas.microsoft.com/office/drawing/2014/main" id="{2527E950-F2F6-4DDE-80BC-EE43F24C3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5609E3-7EFC-4816-863F-64C829DC68AF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1">
            <a:extLst>
              <a:ext uri="{FF2B5EF4-FFF2-40B4-BE49-F238E27FC236}">
                <a16:creationId xmlns:a16="http://schemas.microsoft.com/office/drawing/2014/main" id="{A588EC15-61DE-4EF0-B93A-0D7142E5E9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8E81AF-DAAB-45CA-8DD6-075D738EA4A6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1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2">
            <a:extLst>
              <a:ext uri="{FF2B5EF4-FFF2-40B4-BE49-F238E27FC236}">
                <a16:creationId xmlns:a16="http://schemas.microsoft.com/office/drawing/2014/main" id="{3D131D78-BE3C-42CD-844D-A7194B207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161CC-32EF-4029-8E2C-AB487175A37D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387D5-6487-4913-B874-9966C87A5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2E0F4-D480-4D2D-8FBE-1ACD46970C36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6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7AB3C-E6A2-4558-BD67-638315AA2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1C3E3-D29D-4438-9BD1-4F61E66C78EE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CBE8F-2ECB-43E7-B901-DA9EEBEFA4D1}"/>
              </a:ext>
            </a:extLst>
          </p:cNvPr>
          <p:cNvSpPr/>
          <p:nvPr/>
        </p:nvSpPr>
        <p:spPr>
          <a:xfrm>
            <a:off x="11326762" y="2271252"/>
            <a:ext cx="501445" cy="427703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E003D-0374-4777-B2A4-E05E95277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DBE72-64AE-438C-9633-2A38C051C604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2CEA8B-04F8-486E-B70E-FC2D290CF936}"/>
              </a:ext>
            </a:extLst>
          </p:cNvPr>
          <p:cNvSpPr/>
          <p:nvPr/>
        </p:nvSpPr>
        <p:spPr>
          <a:xfrm>
            <a:off x="11297265" y="2694952"/>
            <a:ext cx="501445" cy="427703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20293-CC39-4BDB-A4CC-ECCB85515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07154-4241-4C1E-83A5-A928DC52409B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065BFB-D126-4F41-A59F-70A5D15FB122}"/>
              </a:ext>
            </a:extLst>
          </p:cNvPr>
          <p:cNvSpPr/>
          <p:nvPr/>
        </p:nvSpPr>
        <p:spPr>
          <a:xfrm>
            <a:off x="4955458" y="2802194"/>
            <a:ext cx="501445" cy="427703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3">
            <a:extLst>
              <a:ext uri="{FF2B5EF4-FFF2-40B4-BE49-F238E27FC236}">
                <a16:creationId xmlns:a16="http://schemas.microsoft.com/office/drawing/2014/main" id="{FC3C360F-A87B-48F8-B21D-66EC8B87B7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0E3309-1667-48DE-9BD3-1524E280C561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4">
            <a:extLst>
              <a:ext uri="{FF2B5EF4-FFF2-40B4-BE49-F238E27FC236}">
                <a16:creationId xmlns:a16="http://schemas.microsoft.com/office/drawing/2014/main" id="{3DCFD0A0-B669-4F12-A04D-D5A36BD3FF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713254-F56B-4D88-A499-BE5A481AF314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5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5">
            <a:extLst>
              <a:ext uri="{FF2B5EF4-FFF2-40B4-BE49-F238E27FC236}">
                <a16:creationId xmlns:a16="http://schemas.microsoft.com/office/drawing/2014/main" id="{CA158B66-55D8-44D4-A2DD-C25AC5F11E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15B8D6-A397-4A82-AA57-CC89C23A77E2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4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2">
            <a:extLst>
              <a:ext uri="{FF2B5EF4-FFF2-40B4-BE49-F238E27FC236}">
                <a16:creationId xmlns:a16="http://schemas.microsoft.com/office/drawing/2014/main" id="{96B730EE-AEBD-40D6-9533-215F6F0F49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388"/>
            <a:ext cx="12192000" cy="6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BFC51-D095-4027-81D4-64D8CC85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43C992-6C35-4CC2-B5EE-1A215B29BD2F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2CE62D-8AEE-4F19-AB8D-E7E3E73933B1}"/>
              </a:ext>
            </a:extLst>
          </p:cNvPr>
          <p:cNvSpPr/>
          <p:nvPr/>
        </p:nvSpPr>
        <p:spPr>
          <a:xfrm>
            <a:off x="10633587" y="2536723"/>
            <a:ext cx="575187" cy="471948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B208A-760A-4CF7-9E36-EC4E77C5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08BAEF-AEE1-4C5A-B189-E8C07185F014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529DBC-4F73-4496-8B3F-679C72B0DBB9}"/>
              </a:ext>
            </a:extLst>
          </p:cNvPr>
          <p:cNvSpPr/>
          <p:nvPr/>
        </p:nvSpPr>
        <p:spPr>
          <a:xfrm>
            <a:off x="8362335" y="2414733"/>
            <a:ext cx="575187" cy="471948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3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40199-192E-4A72-9D0E-715C4FD79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71E90A-0D34-4CFB-B2B8-DC6B1959D913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53BDF4-EB45-4DA3-AA80-558ECDCCDC43}"/>
              </a:ext>
            </a:extLst>
          </p:cNvPr>
          <p:cNvSpPr/>
          <p:nvPr/>
        </p:nvSpPr>
        <p:spPr>
          <a:xfrm>
            <a:off x="9320981" y="2414733"/>
            <a:ext cx="575187" cy="471948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65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41FA4-0ECC-475E-B9D4-84FCCC46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8CC82A-AB67-4375-9D18-0C517E834677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143C89-8C3E-4D57-A84F-FF5275934123}"/>
              </a:ext>
            </a:extLst>
          </p:cNvPr>
          <p:cNvSpPr/>
          <p:nvPr/>
        </p:nvSpPr>
        <p:spPr>
          <a:xfrm>
            <a:off x="9365226" y="5265174"/>
            <a:ext cx="575187" cy="471948"/>
          </a:xfrm>
          <a:prstGeom prst="ellipse">
            <a:avLst/>
          </a:prstGeom>
          <a:solidFill>
            <a:srgbClr val="46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31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CF183-3C44-4CC9-BD4B-EBB3BB55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AEA512-223A-40BB-83E5-637751E14EF4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8A559B-1718-45AA-B14C-A1C7E05AA73D}"/>
              </a:ext>
            </a:extLst>
          </p:cNvPr>
          <p:cNvSpPr/>
          <p:nvPr/>
        </p:nvSpPr>
        <p:spPr>
          <a:xfrm>
            <a:off x="1710813" y="1592827"/>
            <a:ext cx="575187" cy="471948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2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6">
            <a:extLst>
              <a:ext uri="{FF2B5EF4-FFF2-40B4-BE49-F238E27FC236}">
                <a16:creationId xmlns:a16="http://schemas.microsoft.com/office/drawing/2014/main" id="{C68F5896-F09E-454F-9F0E-A2CBEE5070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70F93-3444-43C9-99F8-94BD7CC2B55A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8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7">
            <a:extLst>
              <a:ext uri="{FF2B5EF4-FFF2-40B4-BE49-F238E27FC236}">
                <a16:creationId xmlns:a16="http://schemas.microsoft.com/office/drawing/2014/main" id="{08182FE4-D1A2-43B6-81AB-71A1D2E16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EAAC27-D54A-49DD-8D6D-7F0A1A817574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4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8">
            <a:extLst>
              <a:ext uri="{FF2B5EF4-FFF2-40B4-BE49-F238E27FC236}">
                <a16:creationId xmlns:a16="http://schemas.microsoft.com/office/drawing/2014/main" id="{39813E23-AB41-45AB-900A-FADE84E078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A78ADC-CEA4-402D-9A70-83AA65A1FC10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19">
            <a:extLst>
              <a:ext uri="{FF2B5EF4-FFF2-40B4-BE49-F238E27FC236}">
                <a16:creationId xmlns:a16="http://schemas.microsoft.com/office/drawing/2014/main" id="{825E3C3F-7293-489A-BBB2-285AE9D58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A11ADB-7D88-4F5A-AED3-E90F204229E7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8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20">
            <a:extLst>
              <a:ext uri="{FF2B5EF4-FFF2-40B4-BE49-F238E27FC236}">
                <a16:creationId xmlns:a16="http://schemas.microsoft.com/office/drawing/2014/main" id="{1307E36B-F76F-41D3-BA06-CC5C779AB7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ECA214-D6F2-4095-B69B-7DFC11CAB90C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5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3">
            <a:extLst>
              <a:ext uri="{FF2B5EF4-FFF2-40B4-BE49-F238E27FC236}">
                <a16:creationId xmlns:a16="http://schemas.microsoft.com/office/drawing/2014/main" id="{679F0DA9-B570-4DA6-A32E-B4D4E59026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6E8346-81EA-401F-9548-79ED79395B88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5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7)">
            <a:extLst>
              <a:ext uri="{FF2B5EF4-FFF2-40B4-BE49-F238E27FC236}">
                <a16:creationId xmlns:a16="http://schemas.microsoft.com/office/drawing/2014/main" id="{1806271C-9CFC-49F2-A715-1BD4D3C94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A279F-D664-4F31-97E8-5AC927AA7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0"/>
          <a:stretch/>
        </p:blipFill>
        <p:spPr>
          <a:xfrm>
            <a:off x="3727409" y="5129529"/>
            <a:ext cx="4737182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4">
            <a:extLst>
              <a:ext uri="{FF2B5EF4-FFF2-40B4-BE49-F238E27FC236}">
                <a16:creationId xmlns:a16="http://schemas.microsoft.com/office/drawing/2014/main" id="{D4265814-BA16-4C4B-91BA-052550CEE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151DD-7D50-405E-88CE-630C82E3FCF0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6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5">
            <a:extLst>
              <a:ext uri="{FF2B5EF4-FFF2-40B4-BE49-F238E27FC236}">
                <a16:creationId xmlns:a16="http://schemas.microsoft.com/office/drawing/2014/main" id="{301EB15A-0E43-402B-B6C7-05B8C52895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2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DFC4B-2005-4B7D-BAD2-8A8D90EE4110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6">
            <a:extLst>
              <a:ext uri="{FF2B5EF4-FFF2-40B4-BE49-F238E27FC236}">
                <a16:creationId xmlns:a16="http://schemas.microsoft.com/office/drawing/2014/main" id="{F83BAAC8-2537-4820-B1D4-310BB99EF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D1F2C6-8937-466A-8946-0735DB9A4822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0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7">
            <a:extLst>
              <a:ext uri="{FF2B5EF4-FFF2-40B4-BE49-F238E27FC236}">
                <a16:creationId xmlns:a16="http://schemas.microsoft.com/office/drawing/2014/main" id="{D7000481-1BCD-4599-9A48-17BC541117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48BACB-20D5-4067-8203-0CB4CB98A7CB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8">
            <a:extLst>
              <a:ext uri="{FF2B5EF4-FFF2-40B4-BE49-F238E27FC236}">
                <a16:creationId xmlns:a16="http://schemas.microsoft.com/office/drawing/2014/main" id="{2CCE7F13-AA40-4BED-961E-C1F325FDD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4353C-3172-4CD4-8E08-8A63C11168B0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2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using tensorflow-09">
            <a:extLst>
              <a:ext uri="{FF2B5EF4-FFF2-40B4-BE49-F238E27FC236}">
                <a16:creationId xmlns:a16="http://schemas.microsoft.com/office/drawing/2014/main" id="{FF35C418-41EB-48A6-9A36-40D91F0A9C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3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36310B-B480-4975-A88E-DB5E2E1F45DA}"/>
              </a:ext>
            </a:extLst>
          </p:cNvPr>
          <p:cNvSpPr/>
          <p:nvPr/>
        </p:nvSpPr>
        <p:spPr>
          <a:xfrm>
            <a:off x="0" y="6243637"/>
            <a:ext cx="12192000" cy="614363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29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7</cp:revision>
  <dcterms:created xsi:type="dcterms:W3CDTF">2019-07-11T13:00:23Z</dcterms:created>
  <dcterms:modified xsi:type="dcterms:W3CDTF">2019-09-20T16:28:46Z</dcterms:modified>
</cp:coreProperties>
</file>